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797675" cy="9929813"/>
  <p:embeddedFontLst>
    <p:embeddedFont>
      <p:font typeface="Calibri Light" panose="020F0302020204030204" pitchFamily="34" charset="0"/>
      <p:regular r:id="rId9"/>
      <p: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나눔고딕" panose="020D0604000000000000" pitchFamily="50" charset="-127"/>
      <p:regular r:id="rId15"/>
      <p:bold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5AE4"/>
    <a:srgbClr val="8C03F3"/>
    <a:srgbClr val="670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23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45D75-4AF3-4F63-8601-04C94113A615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93228-699E-4222-8554-2D57514D18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940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0DE8C-4A11-4A92-A7C8-30924F970F2A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AC90D-3F6F-440A-B500-1D640B9B3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34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145473" y="363682"/>
            <a:ext cx="8863446" cy="55487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438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 userDrawn="1"/>
        </p:nvGrpSpPr>
        <p:grpSpPr>
          <a:xfrm>
            <a:off x="0" y="204528"/>
            <a:ext cx="9144000" cy="639159"/>
            <a:chOff x="0" y="74141"/>
            <a:chExt cx="9144000" cy="720546"/>
          </a:xfrm>
        </p:grpSpPr>
        <p:sp>
          <p:nvSpPr>
            <p:cNvPr id="7" name="직사각형 6"/>
            <p:cNvSpPr/>
            <p:nvPr userDrawn="1"/>
          </p:nvSpPr>
          <p:spPr>
            <a:xfrm>
              <a:off x="0" y="74141"/>
              <a:ext cx="9144000" cy="7205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직사각형 7"/>
            <p:cNvSpPr/>
            <p:nvPr userDrawn="1"/>
          </p:nvSpPr>
          <p:spPr>
            <a:xfrm>
              <a:off x="7343800" y="74141"/>
              <a:ext cx="1800200" cy="72054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" name="평행 사변형 8"/>
            <p:cNvSpPr/>
            <p:nvPr userDrawn="1"/>
          </p:nvSpPr>
          <p:spPr>
            <a:xfrm>
              <a:off x="7053228" y="77447"/>
              <a:ext cx="942199" cy="717240"/>
            </a:xfrm>
            <a:prstGeom prst="parallelogram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489" y="270161"/>
            <a:ext cx="5621483" cy="507892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2020 </a:t>
            </a:r>
            <a:r>
              <a:rPr lang="ko-KR" altLang="en-US" dirty="0" smtClean="0"/>
              <a:t>열린어린이집을 소개합니다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7278807" y="270161"/>
            <a:ext cx="1800200" cy="5078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4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부모용</a:t>
            </a:r>
            <a:endParaRPr lang="en-US" sz="32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9767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820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6702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05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394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352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890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1109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721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32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948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79E17-C27C-4C30-B483-4318085819B4}" type="datetimeFigureOut">
              <a:rPr lang="ko-KR" altLang="en-US" smtClean="0"/>
              <a:t>2020-02-20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9B916-FDD6-4900-8C7F-A1CD20772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5390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15884" y="2146763"/>
            <a:ext cx="8343900" cy="20781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2020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</a:b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열린어린이집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안내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464829" y="423257"/>
            <a:ext cx="1471353" cy="460807"/>
          </a:xfrm>
        </p:spPr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부모용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263" y="6020493"/>
            <a:ext cx="2701637" cy="67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3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98762" y="1519090"/>
            <a:ext cx="8395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어린이집의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2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물리적 공간 개방성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과 함께 </a:t>
            </a:r>
            <a:r>
              <a:rPr lang="ko-KR" altLang="en-US" sz="22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보육프로그램</a:t>
            </a:r>
            <a:r>
              <a:rPr lang="en-US" altLang="ko-KR" sz="22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200" b="1" dirty="0" err="1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어린이집</a:t>
            </a:r>
            <a:r>
              <a:rPr lang="ko-KR" altLang="en-US" sz="22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운영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에 이르기까지 </a:t>
            </a:r>
            <a:r>
              <a:rPr lang="ko-KR" altLang="en-US" sz="2200" b="1" u="sng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부모의 일상적 참여가 이루어지는 </a:t>
            </a:r>
            <a:r>
              <a:rPr lang="ko-KR" altLang="en-US" sz="2200" b="1" u="sng" dirty="0" err="1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어린이집</a:t>
            </a:r>
            <a:r>
              <a:rPr lang="ko-KR" altLang="en-US" sz="2200" b="1" u="sng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운영 </a:t>
            </a:r>
            <a:r>
              <a:rPr lang="ko-KR" altLang="en-US" sz="2200" b="1" u="sng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형태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입니다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열린어린이집은 부모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어린이집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지역사회가 건강한 </a:t>
            </a:r>
            <a:r>
              <a:rPr lang="ko-KR" altLang="en-US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양육환경을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조성하고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영유아와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그 가족의 행복을 증진하기 위함입니다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제목 16"/>
          <p:cNvSpPr>
            <a:spLocks noGrp="1"/>
          </p:cNvSpPr>
          <p:nvPr>
            <p:ph type="title"/>
          </p:nvPr>
        </p:nvSpPr>
        <p:spPr>
          <a:xfrm>
            <a:off x="145472" y="274910"/>
            <a:ext cx="5621483" cy="507892"/>
          </a:xfrm>
        </p:spPr>
        <p:txBody>
          <a:bodyPr/>
          <a:lstStyle/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「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열린어린이집」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? </a:t>
            </a:r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635" y="3861186"/>
            <a:ext cx="4347368" cy="1924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03273" y="4505498"/>
            <a:ext cx="342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영유아의 건강한 성장과 발달 지원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안정되고 개방된 양육환경 제공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영유아의 권리와 행복 추구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761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78229" y="1959591"/>
            <a:ext cx="869719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영유아보육법과 보육사업안내 등 </a:t>
            </a:r>
            <a:r>
              <a:rPr lang="ko-KR" altLang="en-US" sz="20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운영지침에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준하여 운영하는 </a:t>
            </a:r>
            <a:r>
              <a:rPr lang="ko-KR" altLang="en-US" sz="20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어린이집을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2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이해하게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되어 </a:t>
            </a:r>
            <a:r>
              <a:rPr lang="ko-KR" altLang="en-US" sz="2400" b="1" dirty="0" err="1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어린이집에</a:t>
            </a:r>
            <a:r>
              <a:rPr lang="ko-KR" altLang="en-US" sz="24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대한 신뢰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 생깁니다</a:t>
            </a: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우리 아이가 좋아하는 친구와 놀이</a:t>
            </a: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노래</a:t>
            </a: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음식 등을 알 수 있습니다</a:t>
            </a: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부모의 자발적인 참여와 약속에 기반하여 </a:t>
            </a:r>
            <a:r>
              <a:rPr lang="ko-KR" altLang="en-US" sz="2400" b="1" spc="-150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우리 아이들의 행복한 보육환경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을 만들 수 있습니다</a:t>
            </a: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227" y="5623807"/>
            <a:ext cx="1234193" cy="1234193"/>
          </a:xfrm>
          <a:prstGeom prst="rect">
            <a:avLst/>
          </a:prstGeom>
        </p:spPr>
      </p:pic>
      <p:sp>
        <p:nvSpPr>
          <p:cNvPr id="12" name="제목 11"/>
          <p:cNvSpPr>
            <a:spLocks noGrp="1"/>
          </p:cNvSpPr>
          <p:nvPr>
            <p:ph type="title"/>
          </p:nvPr>
        </p:nvSpPr>
        <p:spPr>
          <a:xfrm>
            <a:off x="137489" y="270161"/>
            <a:ext cx="7167320" cy="507892"/>
          </a:xfrm>
        </p:spPr>
        <p:txBody>
          <a:bodyPr/>
          <a:lstStyle/>
          <a:p>
            <a:r>
              <a:rPr lang="ko-KR" altLang="en-US" sz="2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열린어린이집에 참여하면 이런 점이 좋아요</a:t>
            </a:r>
            <a:endParaRPr lang="ko-KR" altLang="en-US" sz="2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759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37488" y="270161"/>
            <a:ext cx="6491911" cy="507892"/>
          </a:xfrm>
        </p:spPr>
        <p:txBody>
          <a:bodyPr/>
          <a:lstStyle/>
          <a:p>
            <a:r>
              <a:rPr lang="ko-KR" altLang="en-US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열린어린이집에서 부모는 어떤 활동을 하나요</a:t>
            </a:r>
            <a:r>
              <a:rPr lang="en-US" altLang="ko-KR" sz="2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7753" y="1143241"/>
            <a:ext cx="84062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영유아의 부모는 </a:t>
            </a:r>
            <a:r>
              <a:rPr lang="ko-KR" altLang="en-US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부모교육</a:t>
            </a:r>
            <a:r>
              <a:rPr lang="en-US" altLang="ko-KR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부모상담</a:t>
            </a:r>
            <a:r>
              <a:rPr lang="en-US" altLang="ko-KR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부모참여행사</a:t>
            </a:r>
            <a:r>
              <a:rPr lang="en-US" altLang="ko-KR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봉사활동</a:t>
            </a:r>
            <a:r>
              <a:rPr lang="en-US" altLang="ko-KR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ko-KR" altLang="en-US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의사결정자</a:t>
            </a:r>
            <a:r>
              <a:rPr lang="en-US" altLang="ko-KR" sz="20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b="1" dirty="0" err="1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평가자</a:t>
            </a:r>
            <a:r>
              <a:rPr lang="ko-KR" altLang="en-US" sz="20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로서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여러 활동에 참여할 수 있습니다</a:t>
            </a:r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658880" y="2432649"/>
            <a:ext cx="2443942" cy="1246909"/>
            <a:chOff x="1094509" y="2381310"/>
            <a:chExt cx="2443942" cy="1246909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1094509" y="2381310"/>
              <a:ext cx="2443942" cy="1246909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219363" y="2494711"/>
              <a:ext cx="21112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b="1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부모교육</a:t>
              </a:r>
              <a:endParaRPr lang="en-US" altLang="ko-KR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60517" y="2864043"/>
              <a:ext cx="21779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신입부모교육</a:t>
              </a:r>
              <a:endPara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부모</a:t>
              </a:r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</a:t>
              </a:r>
              <a:r>
                <a:rPr lang="ko-KR" altLang="en-US" sz="16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자녀대화법</a:t>
              </a:r>
              <a:endPara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5041830" y="2389439"/>
            <a:ext cx="2665615" cy="1246909"/>
            <a:chOff x="4807525" y="2381310"/>
            <a:chExt cx="2665615" cy="1246909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807525" y="2381310"/>
              <a:ext cx="2665615" cy="124690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32380" y="2494711"/>
              <a:ext cx="21112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b="1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부모상담</a:t>
              </a:r>
              <a:endParaRPr lang="en-US" altLang="ko-KR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73533" y="2864043"/>
              <a:ext cx="23247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개별상담</a:t>
              </a:r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집단상담</a:t>
              </a:r>
              <a:endPara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전화상담</a:t>
              </a:r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수시상담</a:t>
              </a:r>
              <a:endPara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4727" y="3805044"/>
            <a:ext cx="2953788" cy="1246909"/>
            <a:chOff x="2399608" y="3817848"/>
            <a:chExt cx="2953788" cy="1246909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399608" y="3817848"/>
              <a:ext cx="2953788" cy="1246909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24462" y="3931249"/>
              <a:ext cx="21112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b="1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평가자</a:t>
              </a:r>
              <a:endParaRPr lang="en-US" altLang="ko-KR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40762" y="4300581"/>
              <a:ext cx="2812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자체점검시</a:t>
              </a: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6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부모위원</a:t>
              </a: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참여</a:t>
              </a:r>
              <a:endPara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부모만족도</a:t>
              </a: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평가</a:t>
              </a:r>
              <a:endPara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379546" y="3817606"/>
            <a:ext cx="2469122" cy="1246909"/>
            <a:chOff x="5821681" y="3875139"/>
            <a:chExt cx="2469122" cy="1246909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5821681" y="3875139"/>
              <a:ext cx="2443942" cy="1246909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6535" y="3988540"/>
              <a:ext cx="21112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b="1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부모참여행사</a:t>
              </a:r>
              <a:endParaRPr lang="en-US" altLang="ko-KR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988015" y="4366881"/>
              <a:ext cx="23027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부모참여수업</a:t>
              </a:r>
              <a:endPara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운동회</a:t>
              </a:r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가족잔치</a:t>
              </a: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등</a:t>
              </a:r>
              <a:endPara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5560035" y="5207092"/>
            <a:ext cx="2790142" cy="1246909"/>
            <a:chOff x="4433618" y="5296680"/>
            <a:chExt cx="2790142" cy="1246909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4433618" y="5296680"/>
              <a:ext cx="2790142" cy="1246909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58472" y="5410081"/>
              <a:ext cx="21112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b="1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봉사활동</a:t>
              </a:r>
              <a:endParaRPr lang="en-US" altLang="ko-KR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15275" y="5779413"/>
              <a:ext cx="25241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재능기부</a:t>
              </a:r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일일교사</a:t>
              </a:r>
              <a:endPara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보육일과</a:t>
              </a: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및 운영 지원</a:t>
              </a:r>
              <a:endPara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763688" y="5187488"/>
            <a:ext cx="2443942" cy="1246909"/>
            <a:chOff x="1184808" y="5296680"/>
            <a:chExt cx="2443942" cy="1246909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1184808" y="5296680"/>
              <a:ext cx="2443942" cy="1246909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09662" y="5410081"/>
              <a:ext cx="21112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b="1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의사결정자</a:t>
              </a:r>
              <a:endParaRPr lang="en-US" altLang="ko-KR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60517" y="5779413"/>
              <a:ext cx="22682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운영위원회 활동</a:t>
              </a:r>
              <a:endPara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특별활동 선별 참여</a:t>
              </a:r>
              <a:endPara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485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488" y="270161"/>
            <a:ext cx="7292011" cy="507892"/>
          </a:xfrm>
        </p:spPr>
        <p:txBody>
          <a:bodyPr/>
          <a:lstStyle/>
          <a:p>
            <a:r>
              <a:rPr lang="ko-KR" altLang="en-US" sz="2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열린어린이집 참여 시</a:t>
            </a:r>
            <a:r>
              <a:rPr lang="en-US" altLang="ko-KR" sz="2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이것만은 지켜주세요</a:t>
            </a:r>
            <a:endParaRPr lang="ko-KR" altLang="en-US" sz="2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3212" y="1064540"/>
            <a:ext cx="8510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선생님을 존중하는 말을 </a:t>
            </a:r>
            <a:r>
              <a:rPr lang="ko-KR" altLang="en-US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사용해 주세요</a:t>
            </a:r>
            <a:r>
              <a:rPr lang="en-US" altLang="ko-KR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5966" y="1442980"/>
            <a:ext cx="85101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아이들은 부모님께서 선생님을 존중하며 대하는 태도와 말을 보여 타인을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대하는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예절을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배웁니다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212" y="1881192"/>
            <a:ext cx="8510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아이들만의 의사소통 방법이 있답니다</a:t>
            </a:r>
            <a:r>
              <a:rPr lang="en-US" altLang="ko-KR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831" y="2265957"/>
            <a:ext cx="8291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어른의 시각으로 아이들의 행동을 바라보고 판단하지 말아주세요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아이들의 </a:t>
            </a:r>
            <a:r>
              <a:rPr lang="ko-KR" altLang="en-US" sz="1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놀이세계를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그대로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인정해 주세요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3212" y="2635996"/>
            <a:ext cx="8510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정해진 시간을 지켜주세요</a:t>
            </a:r>
            <a:r>
              <a:rPr lang="en-US" altLang="ko-KR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5966" y="3046147"/>
            <a:ext cx="8364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부모상담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부모참여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부모교육 등 열린어린이집 참여 시에는 꼭 약속시간을 지켜 주세요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특히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부모상담은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다른 부모와 약속된 스케줄이 있으므로 꼭 시간을 지켜주세요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3212" y="3679742"/>
            <a:ext cx="8510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부모참여활동 시 다른 아이에게도 관심을 가져주세요</a:t>
            </a:r>
            <a:r>
              <a:rPr lang="en-US" altLang="ko-KR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377" y="4046414"/>
            <a:ext cx="81204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어린이집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부모참여활동 시에는 내 아이 뿐만 아니라 다른 아이에게도 관심을 가지고 참여해 주세요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212" y="4586900"/>
            <a:ext cx="8510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 err="1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어린이집</a:t>
            </a:r>
            <a:r>
              <a:rPr lang="ko-KR" altLang="en-US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참관 시 연락을 먼저 해 주세요</a:t>
            </a:r>
            <a:r>
              <a:rPr lang="en-US" altLang="ko-KR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959" y="5033366"/>
            <a:ext cx="8510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보호자는 </a:t>
            </a:r>
            <a:r>
              <a:rPr lang="ko-KR" altLang="en-US" sz="1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어린이집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참관 및 방문을 요구할 수 있습니다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경우에도 먼저 어린이 집에 전화를 걸어 방문목적을 밝히고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참관방법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참관일시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등을 협의해 주세요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3212" y="5629248"/>
            <a:ext cx="8510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영유아의 개인정보를 보호해 주세요</a:t>
            </a:r>
            <a:r>
              <a:rPr lang="en-US" altLang="ko-KR" sz="1600" b="1" dirty="0" smtClean="0">
                <a:solidFill>
                  <a:schemeClr val="accent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908" y="6003653"/>
            <a:ext cx="8329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열린어린이집 참여 시 알게 된 영유아의 정보를 외부에 공개하지 말아주세요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아동 부모의 동의없이 사진 등을 찍어 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SNS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공개 시 개인정보보호법에 위반될 수 있습니다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611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325</Words>
  <Application>Microsoft Office PowerPoint</Application>
  <PresentationFormat>화면 슬라이드 쇼(4:3)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Arial</vt:lpstr>
      <vt:lpstr>Calibri Light</vt:lpstr>
      <vt:lpstr>Calibri</vt:lpstr>
      <vt:lpstr>Wingdings</vt:lpstr>
      <vt:lpstr>나눔고딕</vt:lpstr>
      <vt:lpstr>맑은 고딕</vt:lpstr>
      <vt:lpstr>Office 테마</vt:lpstr>
      <vt:lpstr>2020  열린어린이집 안내</vt:lpstr>
      <vt:lpstr>「열린어린이집」 이란? </vt:lpstr>
      <vt:lpstr>열린어린이집에 참여하면 이런 점이 좋아요</vt:lpstr>
      <vt:lpstr>열린어린이집에서 부모는 어떤 활동을 하나요?</vt:lpstr>
      <vt:lpstr>열린어린이집 참여 시, 이것만은 지켜주세요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임건혜</dc:creator>
  <cp:lastModifiedBy>Windows 사용자</cp:lastModifiedBy>
  <cp:revision>19</cp:revision>
  <cp:lastPrinted>2020-02-20T05:53:15Z</cp:lastPrinted>
  <dcterms:created xsi:type="dcterms:W3CDTF">2020-02-20T04:42:54Z</dcterms:created>
  <dcterms:modified xsi:type="dcterms:W3CDTF">2020-02-20T08:59:58Z</dcterms:modified>
</cp:coreProperties>
</file>